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A40FC-7269-927E-72FD-69922E436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BF0B9-6FF0-BC89-104D-C484275D2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4064A-B214-747F-6EBD-5D9778AEB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B7A35-3D96-E608-EFFF-B96ACDB7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44723-9284-60C4-8490-9EF3F0C75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6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92FE3-95F2-B468-3147-799C6FCC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89683-78E7-FA8F-B275-8392638BB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C2974-1377-6B36-958B-1DFAB086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FB1BC-2827-923C-C1C6-E39BC368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E3A24-CE9B-ACD3-12E6-D08C76DC0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2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902AEC-2AFF-7939-BDB1-6DC91617E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89608D-8F3E-A378-9264-A788D0A20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6E66D-560D-2988-BD56-7DF9F31C8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6F0F7-ABAC-A0B9-877B-F28067DA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8239B-AF92-5399-39D4-4DEAA934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D96B6-EF75-6ED1-DF9E-D85D9B8D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1CEA3-1A9D-FB40-097C-C9427C98D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30B06-D452-31C0-779D-45DB9764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80A6F-1692-3285-F43F-E2DE30CD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6BAE6-3F52-3C92-7AB6-F3A1D571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73B83-3C6C-81AA-3F9B-160EDEF1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5BF9B-6074-DA16-446E-6BB0BE0AB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82CB3-753A-9F90-114B-630CCBAD5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FDA97-17ED-2429-6BC0-BBA0F800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17EEB-79D8-DBA5-19B4-6700CC84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2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72C4F-FEEF-9896-F4CA-5BDC82474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9E431-14C8-BC8A-8E7F-8CA6F7DCA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DFE92-C213-9FDE-4703-077BA080F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A8979-F09B-E0F3-E5FE-A3627F60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B86C9-015D-FC5D-705B-42DC274E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5A686-8424-CFD7-FC76-BA7A7894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5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98663-04D8-54D6-3F75-5198D7E1E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57C4E-AC62-F3FA-97DF-E5E623814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91D6F-3D04-17EC-7A71-C7F52CCCA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35B595-F2FA-F0FD-B4BE-C6BEE86B8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7CAFE-B0F6-3C3D-4E05-29F7FC73B0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026E2-E7FC-7AAE-9550-B9BB3C7F3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10FD7E-007C-3F68-BD88-C37B4735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01D89-234E-2F08-B483-85FDFF1D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2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44618-0D6A-44D5-6A5B-063D03A9D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8AA2F-76AB-C6D5-568F-64737493C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C8D51-5984-8B49-C888-E81FBD42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D01C4-1E95-B8A4-776A-8144B3B6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282CD9-05DA-D84A-83F4-CE8EA8F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A19D5F-BA0C-2995-F478-21E15DA4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B3927-5467-CED7-7B9E-7C48227D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6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1B89D-5B93-226E-D18B-167A3B0D3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3433-15D3-7C6E-7760-2648804DF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78A32-DC2F-4B10-01CD-0F1225980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DDCA2-6973-2838-9454-454C12FF5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B5B1FD-6D3D-4EB1-5751-0AA649AC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BABD9-325C-BD4A-777C-B1530D2C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0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15BA7-A12B-8294-8DC2-0FCE3DFD6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F8A828-1594-BABD-AECA-7CBE463C7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C3F48-F443-7A92-BFB2-487B6FA8F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7DF30-5521-E7AB-0241-1408B2C25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B3678-2B69-3FC0-7982-F2594E51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63B57-FA10-C665-8F98-FF43D9B1D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80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2EB758-2424-D5BC-8049-5ACCC5937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A2B3A-D09B-5D4D-3904-0669DE14D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E5AC-9AE5-1684-5DF5-ACE74DF10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899BB-C60E-43BD-BAE5-FAC48185ADF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682BD-5B80-0C3F-ADF7-08A0961B5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E8723-033F-141A-191A-372C2EA7B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7341D-AEFE-44DC-91FB-C8D196F8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70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D40DDC-62E9-51F7-F890-17366381AD2C}"/>
              </a:ext>
            </a:extLst>
          </p:cNvPr>
          <p:cNvSpPr txBox="1"/>
          <p:nvPr/>
        </p:nvSpPr>
        <p:spPr>
          <a:xfrm>
            <a:off x="3372465" y="1347019"/>
            <a:ext cx="4001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1117744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Thnapat Wongklom</dc:creator>
  <cp:lastModifiedBy>Thnapat Wongklom</cp:lastModifiedBy>
  <cp:revision>1</cp:revision>
  <dcterms:created xsi:type="dcterms:W3CDTF">2025-11-03T01:51:24Z</dcterms:created>
  <dcterms:modified xsi:type="dcterms:W3CDTF">2025-11-03T01:51:36Z</dcterms:modified>
</cp:coreProperties>
</file>